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4" r:id="rId6"/>
    <p:sldId id="260" r:id="rId7"/>
    <p:sldId id="263" r:id="rId8"/>
    <p:sldId id="261" r:id="rId9"/>
    <p:sldId id="259"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5996" autoAdjust="0"/>
  </p:normalViewPr>
  <p:slideViewPr>
    <p:cSldViewPr snapToGrid="0">
      <p:cViewPr varScale="1">
        <p:scale>
          <a:sx n="74" d="100"/>
          <a:sy n="74" d="100"/>
        </p:scale>
        <p:origin x="100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87A2F4-DED8-4DB5-813E-EF9FC4903B29}"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5E630-0AB9-42D3-8B27-677245345F7F}" type="slidenum">
              <a:rPr lang="en-US" smtClean="0"/>
              <a:t>‹#›</a:t>
            </a:fld>
            <a:endParaRPr lang="en-US"/>
          </a:p>
        </p:txBody>
      </p:sp>
    </p:spTree>
    <p:extLst>
      <p:ext uri="{BB962C8B-B14F-4D97-AF65-F5344CB8AC3E}">
        <p14:creationId xmlns:p14="http://schemas.microsoft.com/office/powerpoint/2010/main" val="3813990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7A2F4-DED8-4DB5-813E-EF9FC4903B29}"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5E630-0AB9-42D3-8B27-677245345F7F}" type="slidenum">
              <a:rPr lang="en-US" smtClean="0"/>
              <a:t>‹#›</a:t>
            </a:fld>
            <a:endParaRPr lang="en-US"/>
          </a:p>
        </p:txBody>
      </p:sp>
    </p:spTree>
    <p:extLst>
      <p:ext uri="{BB962C8B-B14F-4D97-AF65-F5344CB8AC3E}">
        <p14:creationId xmlns:p14="http://schemas.microsoft.com/office/powerpoint/2010/main" val="406685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7A2F4-DED8-4DB5-813E-EF9FC4903B29}"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5E630-0AB9-42D3-8B27-677245345F7F}" type="slidenum">
              <a:rPr lang="en-US" smtClean="0"/>
              <a:t>‹#›</a:t>
            </a:fld>
            <a:endParaRPr lang="en-US"/>
          </a:p>
        </p:txBody>
      </p:sp>
    </p:spTree>
    <p:extLst>
      <p:ext uri="{BB962C8B-B14F-4D97-AF65-F5344CB8AC3E}">
        <p14:creationId xmlns:p14="http://schemas.microsoft.com/office/powerpoint/2010/main" val="39689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7A2F4-DED8-4DB5-813E-EF9FC4903B29}"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5E630-0AB9-42D3-8B27-677245345F7F}" type="slidenum">
              <a:rPr lang="en-US" smtClean="0"/>
              <a:t>‹#›</a:t>
            </a:fld>
            <a:endParaRPr lang="en-US"/>
          </a:p>
        </p:txBody>
      </p:sp>
    </p:spTree>
    <p:extLst>
      <p:ext uri="{BB962C8B-B14F-4D97-AF65-F5344CB8AC3E}">
        <p14:creationId xmlns:p14="http://schemas.microsoft.com/office/powerpoint/2010/main" val="186809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7A2F4-DED8-4DB5-813E-EF9FC4903B29}" type="datetimeFigureOut">
              <a:rPr lang="en-US" smtClean="0"/>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5E630-0AB9-42D3-8B27-677245345F7F}" type="slidenum">
              <a:rPr lang="en-US" smtClean="0"/>
              <a:t>‹#›</a:t>
            </a:fld>
            <a:endParaRPr lang="en-US"/>
          </a:p>
        </p:txBody>
      </p:sp>
    </p:spTree>
    <p:extLst>
      <p:ext uri="{BB962C8B-B14F-4D97-AF65-F5344CB8AC3E}">
        <p14:creationId xmlns:p14="http://schemas.microsoft.com/office/powerpoint/2010/main" val="1008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87A2F4-DED8-4DB5-813E-EF9FC4903B29}"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5E630-0AB9-42D3-8B27-677245345F7F}" type="slidenum">
              <a:rPr lang="en-US" smtClean="0"/>
              <a:t>‹#›</a:t>
            </a:fld>
            <a:endParaRPr lang="en-US"/>
          </a:p>
        </p:txBody>
      </p:sp>
    </p:spTree>
    <p:extLst>
      <p:ext uri="{BB962C8B-B14F-4D97-AF65-F5344CB8AC3E}">
        <p14:creationId xmlns:p14="http://schemas.microsoft.com/office/powerpoint/2010/main" val="131904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87A2F4-DED8-4DB5-813E-EF9FC4903B29}" type="datetimeFigureOut">
              <a:rPr lang="en-US" smtClean="0"/>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5E630-0AB9-42D3-8B27-677245345F7F}" type="slidenum">
              <a:rPr lang="en-US" smtClean="0"/>
              <a:t>‹#›</a:t>
            </a:fld>
            <a:endParaRPr lang="en-US"/>
          </a:p>
        </p:txBody>
      </p:sp>
    </p:spTree>
    <p:extLst>
      <p:ext uri="{BB962C8B-B14F-4D97-AF65-F5344CB8AC3E}">
        <p14:creationId xmlns:p14="http://schemas.microsoft.com/office/powerpoint/2010/main" val="338342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87A2F4-DED8-4DB5-813E-EF9FC4903B29}" type="datetimeFigureOut">
              <a:rPr lang="en-US" smtClean="0"/>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5E630-0AB9-42D3-8B27-677245345F7F}" type="slidenum">
              <a:rPr lang="en-US" smtClean="0"/>
              <a:t>‹#›</a:t>
            </a:fld>
            <a:endParaRPr lang="en-US"/>
          </a:p>
        </p:txBody>
      </p:sp>
    </p:spTree>
    <p:extLst>
      <p:ext uri="{BB962C8B-B14F-4D97-AF65-F5344CB8AC3E}">
        <p14:creationId xmlns:p14="http://schemas.microsoft.com/office/powerpoint/2010/main" val="25946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7A2F4-DED8-4DB5-813E-EF9FC4903B29}" type="datetimeFigureOut">
              <a:rPr lang="en-US" smtClean="0"/>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5E630-0AB9-42D3-8B27-677245345F7F}" type="slidenum">
              <a:rPr lang="en-US" smtClean="0"/>
              <a:t>‹#›</a:t>
            </a:fld>
            <a:endParaRPr lang="en-US"/>
          </a:p>
        </p:txBody>
      </p:sp>
    </p:spTree>
    <p:extLst>
      <p:ext uri="{BB962C8B-B14F-4D97-AF65-F5344CB8AC3E}">
        <p14:creationId xmlns:p14="http://schemas.microsoft.com/office/powerpoint/2010/main" val="157241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87A2F4-DED8-4DB5-813E-EF9FC4903B29}"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5E630-0AB9-42D3-8B27-677245345F7F}" type="slidenum">
              <a:rPr lang="en-US" smtClean="0"/>
              <a:t>‹#›</a:t>
            </a:fld>
            <a:endParaRPr lang="en-US"/>
          </a:p>
        </p:txBody>
      </p:sp>
    </p:spTree>
    <p:extLst>
      <p:ext uri="{BB962C8B-B14F-4D97-AF65-F5344CB8AC3E}">
        <p14:creationId xmlns:p14="http://schemas.microsoft.com/office/powerpoint/2010/main" val="216549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87A2F4-DED8-4DB5-813E-EF9FC4903B29}" type="datetimeFigureOut">
              <a:rPr lang="en-US" smtClean="0"/>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5E630-0AB9-42D3-8B27-677245345F7F}" type="slidenum">
              <a:rPr lang="en-US" smtClean="0"/>
              <a:t>‹#›</a:t>
            </a:fld>
            <a:endParaRPr lang="en-US"/>
          </a:p>
        </p:txBody>
      </p:sp>
    </p:spTree>
    <p:extLst>
      <p:ext uri="{BB962C8B-B14F-4D97-AF65-F5344CB8AC3E}">
        <p14:creationId xmlns:p14="http://schemas.microsoft.com/office/powerpoint/2010/main" val="201967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7A2F4-DED8-4DB5-813E-EF9FC4903B29}" type="datetimeFigureOut">
              <a:rPr lang="en-US" smtClean="0"/>
              <a:t>4/29/2019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5E630-0AB9-42D3-8B27-677245345F7F}" type="slidenum">
              <a:rPr lang="en-US" smtClean="0"/>
              <a:t>‹#›</a:t>
            </a:fld>
            <a:endParaRPr lang="en-US"/>
          </a:p>
        </p:txBody>
      </p:sp>
    </p:spTree>
    <p:extLst>
      <p:ext uri="{BB962C8B-B14F-4D97-AF65-F5344CB8AC3E}">
        <p14:creationId xmlns:p14="http://schemas.microsoft.com/office/powerpoint/2010/main" val="964211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74676"/>
          </a:xfrm>
        </p:spPr>
        <p:txBody>
          <a:bodyPr>
            <a:normAutofit fontScale="90000"/>
          </a:bodyPr>
          <a:lstStyle/>
          <a:p>
            <a:r>
              <a:rPr lang="en-US" dirty="0"/>
              <a:t>Miss Mrs. Beauty Icon India 2019</a:t>
            </a:r>
          </a:p>
        </p:txBody>
      </p:sp>
      <p:sp>
        <p:nvSpPr>
          <p:cNvPr id="6" name="Rectangle 5"/>
          <p:cNvSpPr/>
          <p:nvPr/>
        </p:nvSpPr>
        <p:spPr>
          <a:xfrm>
            <a:off x="7523806" y="1509700"/>
            <a:ext cx="3434926" cy="646331"/>
          </a:xfrm>
          <a:prstGeom prst="rect">
            <a:avLst/>
          </a:prstGeom>
        </p:spPr>
        <p:txBody>
          <a:bodyPr wrap="square">
            <a:spAutoFit/>
          </a:bodyPr>
          <a:lstStyle/>
          <a:p>
            <a:r>
              <a:rPr lang="en-US" dirty="0"/>
              <a:t>A Pageant for Women Empowerment </a:t>
            </a:r>
          </a:p>
        </p:txBody>
      </p:sp>
      <p:pic>
        <p:nvPicPr>
          <p:cNvPr id="4" name="Picture 3">
            <a:extLst>
              <a:ext uri="{FF2B5EF4-FFF2-40B4-BE49-F238E27FC236}">
                <a16:creationId xmlns:a16="http://schemas.microsoft.com/office/drawing/2014/main" id="{2D0FDFF9-20F7-4B24-A81F-1BD944EE2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56" y="5216236"/>
            <a:ext cx="3148446" cy="1641764"/>
          </a:xfrm>
          <a:prstGeom prst="rect">
            <a:avLst/>
          </a:prstGeom>
        </p:spPr>
      </p:pic>
    </p:spTree>
    <p:extLst>
      <p:ext uri="{BB962C8B-B14F-4D97-AF65-F5344CB8AC3E}">
        <p14:creationId xmlns:p14="http://schemas.microsoft.com/office/powerpoint/2010/main" val="50031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12118" cy="6858000"/>
          </a:xfrm>
          <a:prstGeom prst="rect">
            <a:avLst/>
          </a:prstGeom>
        </p:spPr>
      </p:pic>
    </p:spTree>
    <p:extLst>
      <p:ext uri="{BB962C8B-B14F-4D97-AF65-F5344CB8AC3E}">
        <p14:creationId xmlns:p14="http://schemas.microsoft.com/office/powerpoint/2010/main" val="3427220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2649" y="0"/>
            <a:ext cx="6041035" cy="769441"/>
          </a:xfrm>
          <a:prstGeom prst="rect">
            <a:avLst/>
          </a:prstGeom>
          <a:noFill/>
        </p:spPr>
        <p:txBody>
          <a:bodyPr wrap="square" rtlCol="0">
            <a:spAutoFit/>
          </a:bodyPr>
          <a:lstStyle/>
          <a:p>
            <a:r>
              <a:rPr lang="en-US" sz="4400" dirty="0"/>
              <a:t>Event Promotion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18" y="1465418"/>
            <a:ext cx="5008330" cy="29331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101" y="5022019"/>
            <a:ext cx="6221385" cy="1076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623" y="1465418"/>
            <a:ext cx="5721246" cy="2860623"/>
          </a:xfrm>
          <a:prstGeom prst="rect">
            <a:avLst/>
          </a:prstGeom>
        </p:spPr>
      </p:pic>
      <p:sp>
        <p:nvSpPr>
          <p:cNvPr id="7" name="TextBox 6"/>
          <p:cNvSpPr txBox="1"/>
          <p:nvPr/>
        </p:nvSpPr>
        <p:spPr>
          <a:xfrm>
            <a:off x="1693419" y="4560354"/>
            <a:ext cx="2008682" cy="461665"/>
          </a:xfrm>
          <a:prstGeom prst="rect">
            <a:avLst/>
          </a:prstGeom>
          <a:noFill/>
        </p:spPr>
        <p:txBody>
          <a:bodyPr wrap="square" rtlCol="0">
            <a:spAutoFit/>
          </a:bodyPr>
          <a:lstStyle/>
          <a:p>
            <a:r>
              <a:rPr lang="en-US" sz="2400" dirty="0"/>
              <a:t>Social Media</a:t>
            </a:r>
          </a:p>
        </p:txBody>
      </p:sp>
      <p:sp>
        <p:nvSpPr>
          <p:cNvPr id="8" name="TextBox 7"/>
          <p:cNvSpPr txBox="1"/>
          <p:nvPr/>
        </p:nvSpPr>
        <p:spPr>
          <a:xfrm>
            <a:off x="7122356" y="4446541"/>
            <a:ext cx="2501327" cy="461665"/>
          </a:xfrm>
          <a:prstGeom prst="rect">
            <a:avLst/>
          </a:prstGeom>
          <a:noFill/>
        </p:spPr>
        <p:txBody>
          <a:bodyPr wrap="square" rtlCol="0">
            <a:spAutoFit/>
          </a:bodyPr>
          <a:lstStyle/>
          <a:p>
            <a:r>
              <a:rPr lang="en-US" sz="2400" dirty="0"/>
              <a:t>Brand Promotion</a:t>
            </a:r>
          </a:p>
        </p:txBody>
      </p:sp>
      <p:sp>
        <p:nvSpPr>
          <p:cNvPr id="9" name="TextBox 8"/>
          <p:cNvSpPr txBox="1"/>
          <p:nvPr/>
        </p:nvSpPr>
        <p:spPr>
          <a:xfrm>
            <a:off x="5562129" y="6260149"/>
            <a:ext cx="3087196" cy="461665"/>
          </a:xfrm>
          <a:prstGeom prst="rect">
            <a:avLst/>
          </a:prstGeom>
          <a:noFill/>
        </p:spPr>
        <p:txBody>
          <a:bodyPr wrap="square" rtlCol="0">
            <a:spAutoFit/>
          </a:bodyPr>
          <a:lstStyle/>
          <a:p>
            <a:r>
              <a:rPr lang="en-US" sz="2400" dirty="0"/>
              <a:t>Outdoor Promotion</a:t>
            </a:r>
          </a:p>
        </p:txBody>
      </p:sp>
      <p:pic>
        <p:nvPicPr>
          <p:cNvPr id="10" name="Picture 9">
            <a:extLst>
              <a:ext uri="{FF2B5EF4-FFF2-40B4-BE49-F238E27FC236}">
                <a16:creationId xmlns:a16="http://schemas.microsoft.com/office/drawing/2014/main" id="{3980A75B-B848-499A-9CDE-5BA2DB6E8A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56" y="5216236"/>
            <a:ext cx="3148446" cy="1641764"/>
          </a:xfrm>
          <a:prstGeom prst="rect">
            <a:avLst/>
          </a:prstGeom>
        </p:spPr>
      </p:pic>
    </p:spTree>
    <p:extLst>
      <p:ext uri="{BB962C8B-B14F-4D97-AF65-F5344CB8AC3E}">
        <p14:creationId xmlns:p14="http://schemas.microsoft.com/office/powerpoint/2010/main" val="297934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74676"/>
          </a:xfrm>
        </p:spPr>
        <p:txBody>
          <a:bodyPr>
            <a:normAutofit fontScale="90000"/>
          </a:bodyPr>
          <a:lstStyle/>
          <a:p>
            <a:r>
              <a:rPr lang="en-US" dirty="0"/>
              <a:t>Previous Sponsors</a:t>
            </a:r>
            <a:br>
              <a:rPr lang="en-US" dirty="0"/>
            </a:br>
            <a:endParaRPr lang="en-US" dirty="0"/>
          </a:p>
        </p:txBody>
      </p:sp>
      <p:sp>
        <p:nvSpPr>
          <p:cNvPr id="3" name="Subtitle 2"/>
          <p:cNvSpPr>
            <a:spLocks noGrp="1"/>
          </p:cNvSpPr>
          <p:nvPr>
            <p:ph type="subTitle" idx="1"/>
          </p:nvPr>
        </p:nvSpPr>
        <p:spPr>
          <a:xfrm>
            <a:off x="1524000" y="4712676"/>
            <a:ext cx="9144000" cy="756139"/>
          </a:xfrm>
        </p:spPr>
        <p:txBody>
          <a:bodyPr/>
          <a:lstStyle/>
          <a:p>
            <a:r>
              <a:rPr lang="en-US" dirty="0"/>
              <a:t>Presented by Aarna Foundation</a:t>
            </a:r>
          </a:p>
        </p:txBody>
      </p:sp>
      <p:pic>
        <p:nvPicPr>
          <p:cNvPr id="5" name="Picture 4">
            <a:extLst>
              <a:ext uri="{FF2B5EF4-FFF2-40B4-BE49-F238E27FC236}">
                <a16:creationId xmlns:a16="http://schemas.microsoft.com/office/drawing/2014/main" id="{9DD1D30A-470F-4AAA-A4F0-18AF9B93C7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6" y="5216236"/>
            <a:ext cx="3148446" cy="1641764"/>
          </a:xfrm>
          <a:prstGeom prst="rect">
            <a:avLst/>
          </a:prstGeom>
        </p:spPr>
      </p:pic>
    </p:spTree>
    <p:extLst>
      <p:ext uri="{BB962C8B-B14F-4D97-AF65-F5344CB8AC3E}">
        <p14:creationId xmlns:p14="http://schemas.microsoft.com/office/powerpoint/2010/main" val="19385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74676"/>
          </a:xfrm>
        </p:spPr>
        <p:txBody>
          <a:bodyPr>
            <a:normAutofit fontScale="90000"/>
          </a:bodyPr>
          <a:lstStyle/>
          <a:p>
            <a:endParaRPr lang="en-US" dirty="0"/>
          </a:p>
        </p:txBody>
      </p:sp>
      <p:sp>
        <p:nvSpPr>
          <p:cNvPr id="3" name="Subtitle 2"/>
          <p:cNvSpPr>
            <a:spLocks noGrp="1"/>
          </p:cNvSpPr>
          <p:nvPr>
            <p:ph type="subTitle" idx="1"/>
          </p:nvPr>
        </p:nvSpPr>
        <p:spPr>
          <a:xfrm>
            <a:off x="1524000" y="2068644"/>
            <a:ext cx="9144000" cy="3400172"/>
          </a:xfrm>
        </p:spPr>
        <p:txBody>
          <a:bodyPr/>
          <a:lstStyle/>
          <a:p>
            <a:endParaRPr lang="en-US" dirty="0"/>
          </a:p>
        </p:txBody>
      </p:sp>
      <p:pic>
        <p:nvPicPr>
          <p:cNvPr id="5" name="Picture 4">
            <a:extLst>
              <a:ext uri="{FF2B5EF4-FFF2-40B4-BE49-F238E27FC236}">
                <a16:creationId xmlns:a16="http://schemas.microsoft.com/office/drawing/2014/main" id="{7FA46C85-83C6-42BC-9FF0-DCD6E9BE7C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6" y="5216236"/>
            <a:ext cx="3148446" cy="1641764"/>
          </a:xfrm>
          <a:prstGeom prst="rect">
            <a:avLst/>
          </a:prstGeom>
        </p:spPr>
      </p:pic>
    </p:spTree>
    <p:extLst>
      <p:ext uri="{BB962C8B-B14F-4D97-AF65-F5344CB8AC3E}">
        <p14:creationId xmlns:p14="http://schemas.microsoft.com/office/powerpoint/2010/main" val="396544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74676"/>
          </a:xfrm>
        </p:spPr>
        <p:txBody>
          <a:bodyPr>
            <a:normAutofit fontScale="90000"/>
          </a:bodyPr>
          <a:lstStyle/>
          <a:p>
            <a:r>
              <a:rPr lang="en-US" dirty="0"/>
              <a:t>Miss Mrs. Beauty Icon India 2019</a:t>
            </a:r>
          </a:p>
        </p:txBody>
      </p:sp>
      <p:sp>
        <p:nvSpPr>
          <p:cNvPr id="3" name="Subtitle 2"/>
          <p:cNvSpPr>
            <a:spLocks noGrp="1"/>
          </p:cNvSpPr>
          <p:nvPr>
            <p:ph type="subTitle" idx="1"/>
          </p:nvPr>
        </p:nvSpPr>
        <p:spPr>
          <a:xfrm>
            <a:off x="1524000" y="4712676"/>
            <a:ext cx="9144000" cy="756139"/>
          </a:xfrm>
        </p:spPr>
        <p:txBody>
          <a:bodyPr/>
          <a:lstStyle/>
          <a:p>
            <a:r>
              <a:rPr lang="en-US" dirty="0"/>
              <a:t>Presented by Aarna Foundation</a:t>
            </a:r>
          </a:p>
        </p:txBody>
      </p:sp>
      <p:pic>
        <p:nvPicPr>
          <p:cNvPr id="5" name="Picture 4">
            <a:extLst>
              <a:ext uri="{FF2B5EF4-FFF2-40B4-BE49-F238E27FC236}">
                <a16:creationId xmlns:a16="http://schemas.microsoft.com/office/drawing/2014/main" id="{5A24396B-3444-4C66-BA1F-822540047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6" y="5216236"/>
            <a:ext cx="3148446" cy="1641764"/>
          </a:xfrm>
          <a:prstGeom prst="rect">
            <a:avLst/>
          </a:prstGeom>
        </p:spPr>
      </p:pic>
    </p:spTree>
    <p:extLst>
      <p:ext uri="{BB962C8B-B14F-4D97-AF65-F5344CB8AC3E}">
        <p14:creationId xmlns:p14="http://schemas.microsoft.com/office/powerpoint/2010/main" val="3232757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74676"/>
          </a:xfrm>
        </p:spPr>
        <p:txBody>
          <a:bodyPr>
            <a:normAutofit fontScale="90000"/>
          </a:bodyPr>
          <a:lstStyle/>
          <a:p>
            <a:r>
              <a:rPr lang="en-US" dirty="0"/>
              <a:t>Miss Mrs. Beauty Icon India 2019</a:t>
            </a:r>
          </a:p>
        </p:txBody>
      </p:sp>
      <p:sp>
        <p:nvSpPr>
          <p:cNvPr id="3" name="Subtitle 2"/>
          <p:cNvSpPr>
            <a:spLocks noGrp="1"/>
          </p:cNvSpPr>
          <p:nvPr>
            <p:ph type="subTitle" idx="1"/>
          </p:nvPr>
        </p:nvSpPr>
        <p:spPr>
          <a:xfrm>
            <a:off x="1524000" y="4712676"/>
            <a:ext cx="9144000" cy="756139"/>
          </a:xfrm>
        </p:spPr>
        <p:txBody>
          <a:bodyPr/>
          <a:lstStyle/>
          <a:p>
            <a:r>
              <a:rPr lang="en-US" dirty="0"/>
              <a:t>Presented by Aarna Foundation</a:t>
            </a:r>
          </a:p>
        </p:txBody>
      </p:sp>
      <p:pic>
        <p:nvPicPr>
          <p:cNvPr id="5" name="Picture 4">
            <a:extLst>
              <a:ext uri="{FF2B5EF4-FFF2-40B4-BE49-F238E27FC236}">
                <a16:creationId xmlns:a16="http://schemas.microsoft.com/office/drawing/2014/main" id="{47E118D8-0B97-4E4E-BE45-D67C9A1DD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6" y="5216236"/>
            <a:ext cx="3148446" cy="1641764"/>
          </a:xfrm>
          <a:prstGeom prst="rect">
            <a:avLst/>
          </a:prstGeom>
        </p:spPr>
      </p:pic>
    </p:spTree>
    <p:extLst>
      <p:ext uri="{BB962C8B-B14F-4D97-AF65-F5344CB8AC3E}">
        <p14:creationId xmlns:p14="http://schemas.microsoft.com/office/powerpoint/2010/main" val="4076523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74676"/>
          </a:xfrm>
        </p:spPr>
        <p:txBody>
          <a:bodyPr>
            <a:normAutofit fontScale="90000"/>
          </a:bodyPr>
          <a:lstStyle/>
          <a:p>
            <a:r>
              <a:rPr lang="en-US" dirty="0"/>
              <a:t>Miss Mrs. Beauty Icon India 2019</a:t>
            </a:r>
          </a:p>
        </p:txBody>
      </p:sp>
      <p:sp>
        <p:nvSpPr>
          <p:cNvPr id="3" name="Subtitle 2"/>
          <p:cNvSpPr>
            <a:spLocks noGrp="1"/>
          </p:cNvSpPr>
          <p:nvPr>
            <p:ph type="subTitle" idx="1"/>
          </p:nvPr>
        </p:nvSpPr>
        <p:spPr>
          <a:xfrm>
            <a:off x="1524000" y="4712676"/>
            <a:ext cx="9144000" cy="756139"/>
          </a:xfrm>
        </p:spPr>
        <p:txBody>
          <a:bodyPr/>
          <a:lstStyle/>
          <a:p>
            <a:r>
              <a:rPr lang="en-US" dirty="0"/>
              <a:t>Presented by Aarna Foundation</a:t>
            </a:r>
          </a:p>
        </p:txBody>
      </p:sp>
      <p:pic>
        <p:nvPicPr>
          <p:cNvPr id="5" name="Picture 4">
            <a:extLst>
              <a:ext uri="{FF2B5EF4-FFF2-40B4-BE49-F238E27FC236}">
                <a16:creationId xmlns:a16="http://schemas.microsoft.com/office/drawing/2014/main" id="{84E4B39C-DD68-4C01-9B07-7149D43898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56" y="5216236"/>
            <a:ext cx="3148446" cy="1641764"/>
          </a:xfrm>
          <a:prstGeom prst="rect">
            <a:avLst/>
          </a:prstGeom>
        </p:spPr>
      </p:pic>
    </p:spTree>
    <p:extLst>
      <p:ext uri="{BB962C8B-B14F-4D97-AF65-F5344CB8AC3E}">
        <p14:creationId xmlns:p14="http://schemas.microsoft.com/office/powerpoint/2010/main" val="230522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1716"/>
            <a:ext cx="9144000" cy="774676"/>
          </a:xfrm>
        </p:spPr>
        <p:txBody>
          <a:bodyPr>
            <a:normAutofit fontScale="90000"/>
          </a:bodyPr>
          <a:lstStyle/>
          <a:p>
            <a:r>
              <a:rPr lang="en-US" dirty="0"/>
              <a:t>About Aarna Foundation</a:t>
            </a:r>
          </a:p>
        </p:txBody>
      </p:sp>
      <p:sp>
        <p:nvSpPr>
          <p:cNvPr id="3" name="Subtitle 2"/>
          <p:cNvSpPr>
            <a:spLocks noGrp="1"/>
          </p:cNvSpPr>
          <p:nvPr>
            <p:ph type="subTitle" idx="1"/>
          </p:nvPr>
        </p:nvSpPr>
        <p:spPr>
          <a:xfrm>
            <a:off x="1735016" y="1223890"/>
            <a:ext cx="9144000" cy="3995224"/>
          </a:xfrm>
        </p:spPr>
        <p:txBody>
          <a:bodyPr/>
          <a:lstStyle/>
          <a:p>
            <a:pPr marL="342900" indent="-342900" algn="l">
              <a:buFont typeface="Arial" panose="020B0604020202020204" pitchFamily="34" charset="0"/>
              <a:buChar char="•"/>
            </a:pPr>
            <a:r>
              <a:rPr lang="en-US" dirty="0">
                <a:cs typeface="Aldhabi" panose="020B0604020202020204" pitchFamily="2" charset="-78"/>
              </a:rPr>
              <a:t>NGO dedicated for women’s empowerment and working tirelessly last two years.</a:t>
            </a:r>
          </a:p>
          <a:p>
            <a:pPr marL="342900" indent="-342900" algn="l">
              <a:buFont typeface="Arial" panose="020B0604020202020204" pitchFamily="34" charset="0"/>
              <a:buChar char="•"/>
            </a:pPr>
            <a:r>
              <a:rPr lang="en-US" dirty="0">
                <a:cs typeface="Aldhabi" panose="020B0604020202020204" pitchFamily="2" charset="-78"/>
              </a:rPr>
              <a:t>100% assurance to meet clients, sponsors, audience, and participants expectations.</a:t>
            </a:r>
          </a:p>
          <a:p>
            <a:pPr marL="342900" indent="-342900" algn="l">
              <a:buFont typeface="Arial" panose="020B0604020202020204" pitchFamily="34" charset="0"/>
              <a:buChar char="•"/>
            </a:pPr>
            <a:r>
              <a:rPr lang="en-US" dirty="0">
                <a:cs typeface="Aldhabi" panose="020B0604020202020204" pitchFamily="2" charset="-78"/>
              </a:rPr>
              <a:t>Social Events</a:t>
            </a:r>
          </a:p>
          <a:p>
            <a:pPr marL="800100" lvl="1" indent="-342900" algn="l">
              <a:buFont typeface="Arial" panose="020B0604020202020204" pitchFamily="34" charset="0"/>
              <a:buChar char="•"/>
            </a:pPr>
            <a:r>
              <a:rPr lang="en-US" sz="2400" dirty="0">
                <a:cs typeface="Aldhabi" panose="020B0604020202020204" pitchFamily="2" charset="-78"/>
              </a:rPr>
              <a:t>Summer Camps for underprivileged girls – Free Books, Clothes, Food, beauty courses</a:t>
            </a:r>
          </a:p>
          <a:p>
            <a:pPr marL="800100" lvl="1" indent="-342900" algn="l">
              <a:buFont typeface="Arial" panose="020B0604020202020204" pitchFamily="34" charset="0"/>
              <a:buChar char="•"/>
            </a:pPr>
            <a:r>
              <a:rPr lang="en-US" sz="2400" dirty="0">
                <a:cs typeface="Aldhabi" panose="020B0604020202020204" pitchFamily="2" charset="-78"/>
              </a:rPr>
              <a:t>Diwali celebration in old-age home</a:t>
            </a:r>
          </a:p>
          <a:p>
            <a:pPr marL="342900" indent="-342900" algn="l">
              <a:buFont typeface="Arial" panose="020B0604020202020204" pitchFamily="34" charset="0"/>
              <a:buChar char="•"/>
            </a:pPr>
            <a:r>
              <a:rPr lang="en-US" dirty="0">
                <a:cs typeface="Aldhabi" panose="020B0604020202020204" pitchFamily="2" charset="-78"/>
              </a:rPr>
              <a:t>Events we work on – Fashion shows, Beauty Pageants, social events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6DF3E2EA-A7F3-4585-AF54-DA7491252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56" y="5216236"/>
            <a:ext cx="3148446" cy="1641764"/>
          </a:xfrm>
          <a:prstGeom prst="rect">
            <a:avLst/>
          </a:prstGeom>
        </p:spPr>
      </p:pic>
    </p:spTree>
    <p:extLst>
      <p:ext uri="{BB962C8B-B14F-4D97-AF65-F5344CB8AC3E}">
        <p14:creationId xmlns:p14="http://schemas.microsoft.com/office/powerpoint/2010/main" val="428388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5335"/>
            <a:ext cx="9144000" cy="774676"/>
          </a:xfrm>
        </p:spPr>
        <p:txBody>
          <a:bodyPr>
            <a:normAutofit/>
          </a:bodyPr>
          <a:lstStyle/>
          <a:p>
            <a:r>
              <a:rPr lang="en-US" sz="4400" dirty="0"/>
              <a:t>A message from Aarna Foundation</a:t>
            </a:r>
          </a:p>
        </p:txBody>
      </p:sp>
      <p:sp>
        <p:nvSpPr>
          <p:cNvPr id="3" name="Subtitle 2"/>
          <p:cNvSpPr>
            <a:spLocks noGrp="1"/>
          </p:cNvSpPr>
          <p:nvPr>
            <p:ph type="subTitle" idx="1"/>
          </p:nvPr>
        </p:nvSpPr>
        <p:spPr>
          <a:xfrm>
            <a:off x="1523999" y="1060011"/>
            <a:ext cx="10025575" cy="4960961"/>
          </a:xfrm>
        </p:spPr>
        <p:txBody>
          <a:bodyPr/>
          <a:lstStyle/>
          <a:p>
            <a:pPr marL="342900" indent="-342900" algn="l">
              <a:buFont typeface="Arial" panose="020B0604020202020204" pitchFamily="34" charset="0"/>
              <a:buChar char="•"/>
            </a:pPr>
            <a:r>
              <a:rPr lang="en-US" dirty="0"/>
              <a:t>We would like to introduce you to the second season of “Miss/Mrs. Beauty Icon 2019” to be held in month of June, 2019 </a:t>
            </a:r>
            <a:r>
              <a:rPr lang="en-US" i="1" dirty="0"/>
              <a:t>.</a:t>
            </a:r>
            <a:endParaRPr lang="en-US" dirty="0"/>
          </a:p>
          <a:p>
            <a:pPr marL="342900" indent="-342900" algn="l">
              <a:buFont typeface="Arial" panose="020B0604020202020204" pitchFamily="34" charset="0"/>
              <a:buChar char="•"/>
            </a:pPr>
            <a:r>
              <a:rPr lang="en-US" dirty="0"/>
              <a:t>This event is about Women Empowerment and praising “Talent and Beauty.” </a:t>
            </a:r>
          </a:p>
          <a:p>
            <a:pPr marL="342900" indent="-342900" algn="l">
              <a:buFont typeface="Arial" panose="020B0604020202020204" pitchFamily="34" charset="0"/>
              <a:buChar char="•"/>
            </a:pPr>
            <a:r>
              <a:rPr lang="en-US" dirty="0"/>
              <a:t>The “Miss/Mrs. Beauty Icon 2019” team aims to bring the strength and beauty of the women of today.</a:t>
            </a:r>
          </a:p>
          <a:p>
            <a:pPr marL="342900" indent="-342900" algn="l">
              <a:buFont typeface="Arial" panose="020B0604020202020204" pitchFamily="34" charset="0"/>
              <a:buChar char="•"/>
            </a:pPr>
            <a:r>
              <a:rPr lang="en-US" dirty="0"/>
              <a:t>We strongly feel to generate awareness about the social issue and to highlight the problem of Acid attacks. We are trying beyond merely spreading awareness, we seek to motivate people to take up issues</a:t>
            </a:r>
          </a:p>
          <a:p>
            <a:pPr marL="342900" indent="-342900" algn="l">
              <a:buFont typeface="Arial" panose="020B0604020202020204" pitchFamily="34" charset="0"/>
              <a:buChar char="•"/>
            </a:pPr>
            <a:r>
              <a:rPr lang="en-US" dirty="0"/>
              <a:t>The fund raised from the event will be donated to “Aarna Foundation” and NGO that works for Women Empowerment</a:t>
            </a:r>
          </a:p>
          <a:p>
            <a:pPr marL="342900" indent="-342900" algn="l">
              <a:buFont typeface="Arial" panose="020B0604020202020204" pitchFamily="34" charset="0"/>
              <a:buChar char="•"/>
            </a:pPr>
            <a:r>
              <a:rPr lang="en-US" dirty="0"/>
              <a:t>We would like to thank you for giving us you precious time and we look forward for your response.</a:t>
            </a:r>
          </a:p>
          <a:p>
            <a:pPr marL="342900" indent="-342900" algn="l">
              <a:buFont typeface="Arial" panose="020B0604020202020204" pitchFamily="34" charset="0"/>
              <a:buChar char="•"/>
            </a:pPr>
            <a:endParaRPr lang="en-US" dirty="0"/>
          </a:p>
          <a:p>
            <a:pPr algn="l"/>
            <a:endParaRPr lang="en-US" dirty="0"/>
          </a:p>
        </p:txBody>
      </p:sp>
      <p:pic>
        <p:nvPicPr>
          <p:cNvPr id="5" name="Picture 4">
            <a:extLst>
              <a:ext uri="{FF2B5EF4-FFF2-40B4-BE49-F238E27FC236}">
                <a16:creationId xmlns:a16="http://schemas.microsoft.com/office/drawing/2014/main" id="{2FE999F9-17B0-449B-918B-EB41232B98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56" y="5216236"/>
            <a:ext cx="3148446" cy="1641764"/>
          </a:xfrm>
          <a:prstGeom prst="rect">
            <a:avLst/>
          </a:prstGeom>
        </p:spPr>
      </p:pic>
    </p:spTree>
    <p:extLst>
      <p:ext uri="{BB962C8B-B14F-4D97-AF65-F5344CB8AC3E}">
        <p14:creationId xmlns:p14="http://schemas.microsoft.com/office/powerpoint/2010/main" val="362333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7785" y="222031"/>
            <a:ext cx="9331569" cy="774676"/>
          </a:xfrm>
        </p:spPr>
        <p:txBody>
          <a:bodyPr>
            <a:normAutofit fontScale="90000"/>
          </a:bodyPr>
          <a:lstStyle/>
          <a:p>
            <a:r>
              <a:rPr lang="en-US" sz="4400" dirty="0"/>
              <a:t>About “Miss &amp; Mrs. Beauty Icon India 2019”</a:t>
            </a:r>
          </a:p>
        </p:txBody>
      </p:sp>
      <p:sp>
        <p:nvSpPr>
          <p:cNvPr id="3" name="Subtitle 2"/>
          <p:cNvSpPr>
            <a:spLocks noGrp="1"/>
          </p:cNvSpPr>
          <p:nvPr>
            <p:ph type="subTitle" idx="1"/>
          </p:nvPr>
        </p:nvSpPr>
        <p:spPr>
          <a:xfrm>
            <a:off x="1805354" y="1095182"/>
            <a:ext cx="9144000" cy="5390024"/>
          </a:xfrm>
        </p:spPr>
        <p:txBody>
          <a:bodyPr/>
          <a:lstStyle/>
          <a:p>
            <a:pPr marL="342900" indent="-342900" algn="l">
              <a:buFont typeface="Arial" panose="020B0604020202020204" pitchFamily="34" charset="0"/>
              <a:buChar char="•"/>
            </a:pPr>
            <a:r>
              <a:rPr lang="en-US" dirty="0"/>
              <a:t>“</a:t>
            </a:r>
            <a:r>
              <a:rPr lang="en-US" b="1" dirty="0"/>
              <a:t>Miss/ Mrs. Beauty Icon India 2019</a:t>
            </a:r>
            <a:r>
              <a:rPr lang="en-US" dirty="0"/>
              <a:t>”.  This is not only contest, this is right way to entering in fashion world for women.</a:t>
            </a:r>
          </a:p>
          <a:p>
            <a:pPr marL="342900" indent="-342900" algn="l">
              <a:buFont typeface="Arial" panose="020B0604020202020204" pitchFamily="34" charset="0"/>
              <a:buChar char="•"/>
            </a:pPr>
            <a:r>
              <a:rPr lang="en-US" dirty="0"/>
              <a:t>A beauty pageant for married and non-married women’s that celebrates and admires the compassion and achievements of a wife, mother, sister and complete women from all walks of life with natural beauty and intelligence.</a:t>
            </a:r>
          </a:p>
          <a:p>
            <a:pPr marL="342900" indent="-342900" algn="l">
              <a:buFont typeface="Arial" panose="020B0604020202020204" pitchFamily="34" charset="0"/>
              <a:buChar char="•"/>
            </a:pPr>
            <a:r>
              <a:rPr lang="en-US" dirty="0"/>
              <a:t>“</a:t>
            </a:r>
            <a:r>
              <a:rPr lang="en-US" b="1" dirty="0"/>
              <a:t>Miss/Mrs. Beauty Icon India 2019</a:t>
            </a:r>
            <a:r>
              <a:rPr lang="en-US" dirty="0"/>
              <a:t>” explores and identifies such women who exemplify Beauty, Talent, Intelligence, Courage, and Compassion. </a:t>
            </a:r>
          </a:p>
          <a:p>
            <a:pPr marL="342900" indent="-342900" algn="l">
              <a:buFont typeface="Arial" panose="020B0604020202020204" pitchFamily="34" charset="0"/>
              <a:buChar char="•"/>
            </a:pPr>
            <a:r>
              <a:rPr lang="en-US" dirty="0"/>
              <a:t>Also, we strongly feel to generate awareness about social issue and to highlight the problem of literacy in underprivileged girls. We are trying beyond merely spreading awareness, we seek  to motivate people to take up </a:t>
            </a:r>
          </a:p>
        </p:txBody>
      </p:sp>
      <p:pic>
        <p:nvPicPr>
          <p:cNvPr id="5" name="Picture 4">
            <a:extLst>
              <a:ext uri="{FF2B5EF4-FFF2-40B4-BE49-F238E27FC236}">
                <a16:creationId xmlns:a16="http://schemas.microsoft.com/office/drawing/2014/main" id="{D570F045-CC6A-4206-996E-25C1C66B9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56" y="5216236"/>
            <a:ext cx="3148446" cy="1641764"/>
          </a:xfrm>
          <a:prstGeom prst="rect">
            <a:avLst/>
          </a:prstGeom>
        </p:spPr>
      </p:pic>
    </p:spTree>
    <p:extLst>
      <p:ext uri="{BB962C8B-B14F-4D97-AF65-F5344CB8AC3E}">
        <p14:creationId xmlns:p14="http://schemas.microsoft.com/office/powerpoint/2010/main" val="207713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2474" y="305495"/>
            <a:ext cx="9144000" cy="774676"/>
          </a:xfrm>
        </p:spPr>
        <p:txBody>
          <a:bodyPr>
            <a:normAutofit/>
          </a:bodyPr>
          <a:lstStyle/>
          <a:p>
            <a:r>
              <a:rPr lang="en-US" sz="4400" dirty="0"/>
              <a:t>Our Mission</a:t>
            </a:r>
          </a:p>
        </p:txBody>
      </p:sp>
      <p:sp>
        <p:nvSpPr>
          <p:cNvPr id="3" name="Subtitle 2"/>
          <p:cNvSpPr>
            <a:spLocks noGrp="1"/>
          </p:cNvSpPr>
          <p:nvPr>
            <p:ph type="subTitle" idx="1"/>
          </p:nvPr>
        </p:nvSpPr>
        <p:spPr>
          <a:xfrm>
            <a:off x="1524000" y="1237957"/>
            <a:ext cx="9242474" cy="4388645"/>
          </a:xfrm>
        </p:spPr>
        <p:txBody>
          <a:bodyPr/>
          <a:lstStyle/>
          <a:p>
            <a:pPr marL="342900" indent="-342900" algn="l">
              <a:buFont typeface="Arial" panose="020B0604020202020204" pitchFamily="34" charset="0"/>
              <a:buChar char="•"/>
            </a:pPr>
            <a:r>
              <a:rPr lang="en-US" dirty="0"/>
              <a:t>“</a:t>
            </a:r>
            <a:r>
              <a:rPr lang="en-US" b="1" dirty="0"/>
              <a:t>Miss/Mrs. Beauty Icon India 2019</a:t>
            </a:r>
            <a:r>
              <a:rPr lang="en-US" dirty="0"/>
              <a:t>” aims to create and empower role models who will serve as ambassador to Charity, enrich the perception to beauty, and enhance a new strength, energy and spirit of advancement of women.</a:t>
            </a:r>
          </a:p>
          <a:p>
            <a:pPr marL="342900" indent="-342900" algn="l">
              <a:buFont typeface="Arial" panose="020B0604020202020204" pitchFamily="34" charset="0"/>
              <a:buChar char="•"/>
            </a:pPr>
            <a:r>
              <a:rPr lang="en-US" dirty="0"/>
              <a:t>This is the pageant which will provide a platform for women where they should get an opportunity to make a difference to the world</a:t>
            </a:r>
          </a:p>
          <a:p>
            <a:pPr marL="342900" indent="-342900" algn="l">
              <a:buFont typeface="Arial" panose="020B0604020202020204" pitchFamily="34" charset="0"/>
              <a:buChar char="•"/>
            </a:pPr>
            <a:r>
              <a:rPr lang="en-US" dirty="0"/>
              <a:t>Through this pageant women from all over India will gat a chance to enter in fashion world, show casing own skills, Ability, Excellence, and Courage</a:t>
            </a:r>
          </a:p>
        </p:txBody>
      </p:sp>
      <p:pic>
        <p:nvPicPr>
          <p:cNvPr id="4" name="Picture 3">
            <a:extLst>
              <a:ext uri="{FF2B5EF4-FFF2-40B4-BE49-F238E27FC236}">
                <a16:creationId xmlns:a16="http://schemas.microsoft.com/office/drawing/2014/main" id="{3CD6EEF0-EBDC-42B3-AD5C-A4DF1BADE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56" y="5216236"/>
            <a:ext cx="3148446" cy="1641764"/>
          </a:xfrm>
          <a:prstGeom prst="rect">
            <a:avLst/>
          </a:prstGeom>
        </p:spPr>
      </p:pic>
    </p:spTree>
    <p:extLst>
      <p:ext uri="{BB962C8B-B14F-4D97-AF65-F5344CB8AC3E}">
        <p14:creationId xmlns:p14="http://schemas.microsoft.com/office/powerpoint/2010/main" val="158705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18" y="5338688"/>
            <a:ext cx="2219769" cy="15193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7084529"/>
          </a:xfrm>
          <a:prstGeom prst="rect">
            <a:avLst/>
          </a:prstGeom>
        </p:spPr>
      </p:pic>
    </p:spTree>
    <p:extLst>
      <p:ext uri="{BB962C8B-B14F-4D97-AF65-F5344CB8AC3E}">
        <p14:creationId xmlns:p14="http://schemas.microsoft.com/office/powerpoint/2010/main" val="87170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4572"/>
            <a:ext cx="9144000" cy="774676"/>
          </a:xfrm>
        </p:spPr>
        <p:txBody>
          <a:bodyPr>
            <a:normAutofit fontScale="90000"/>
          </a:bodyPr>
          <a:lstStyle/>
          <a:p>
            <a:r>
              <a:rPr lang="en-US" dirty="0"/>
              <a:t>Glance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98942"/>
            <a:ext cx="1839529" cy="12590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09245"/>
            <a:ext cx="6096000" cy="448969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109240"/>
            <a:ext cx="6405940" cy="4377159"/>
          </a:xfrm>
          <a:prstGeom prst="rect">
            <a:avLst/>
          </a:prstGeom>
        </p:spPr>
      </p:pic>
    </p:spTree>
    <p:extLst>
      <p:ext uri="{BB962C8B-B14F-4D97-AF65-F5344CB8AC3E}">
        <p14:creationId xmlns:p14="http://schemas.microsoft.com/office/powerpoint/2010/main" val="200753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74676"/>
          </a:xfrm>
        </p:spPr>
        <p:txBody>
          <a:bodyPr>
            <a:normAutofit fontScale="90000"/>
          </a:bodyPr>
          <a:lstStyle/>
          <a:p>
            <a:endParaRPr lang="en-US" dirty="0"/>
          </a:p>
        </p:txBody>
      </p:sp>
      <p:sp>
        <p:nvSpPr>
          <p:cNvPr id="3" name="Subtitle 2"/>
          <p:cNvSpPr>
            <a:spLocks noGrp="1"/>
          </p:cNvSpPr>
          <p:nvPr>
            <p:ph type="subTitle" idx="1"/>
          </p:nvPr>
        </p:nvSpPr>
        <p:spPr>
          <a:xfrm>
            <a:off x="1524000" y="4712676"/>
            <a:ext cx="9144000" cy="756139"/>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18" y="5338688"/>
            <a:ext cx="2219769" cy="15193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7748" y="0"/>
            <a:ext cx="4131325"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274" y="141851"/>
            <a:ext cx="8461022" cy="5091332"/>
          </a:xfrm>
          <a:prstGeom prst="rect">
            <a:avLst/>
          </a:prstGeom>
        </p:spPr>
      </p:pic>
    </p:spTree>
    <p:extLst>
      <p:ext uri="{BB962C8B-B14F-4D97-AF65-F5344CB8AC3E}">
        <p14:creationId xmlns:p14="http://schemas.microsoft.com/office/powerpoint/2010/main" val="115785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18" y="5338688"/>
            <a:ext cx="2219769" cy="15193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3676358" cy="282760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359" y="0"/>
            <a:ext cx="6002213" cy="282760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4636" y="-1"/>
            <a:ext cx="2781300" cy="282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3377" y="2827606"/>
            <a:ext cx="3332559" cy="4944794"/>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2987" y="2827605"/>
            <a:ext cx="6700993" cy="403039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585" y="2268821"/>
            <a:ext cx="2698883" cy="4589179"/>
          </a:xfrm>
          <a:prstGeom prst="rect">
            <a:avLst/>
          </a:prstGeom>
        </p:spPr>
      </p:pic>
    </p:spTree>
    <p:extLst>
      <p:ext uri="{BB962C8B-B14F-4D97-AF65-F5344CB8AC3E}">
        <p14:creationId xmlns:p14="http://schemas.microsoft.com/office/powerpoint/2010/main" val="4133112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516</Words>
  <Application>Microsoft Office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Aldhabi</vt:lpstr>
      <vt:lpstr>Arial</vt:lpstr>
      <vt:lpstr>Calibri</vt:lpstr>
      <vt:lpstr>Calibri Light</vt:lpstr>
      <vt:lpstr>Office Theme</vt:lpstr>
      <vt:lpstr>Miss Mrs. Beauty Icon India 2019</vt:lpstr>
      <vt:lpstr>About Aarna Foundation</vt:lpstr>
      <vt:lpstr>A message from Aarna Foundation</vt:lpstr>
      <vt:lpstr>About “Miss &amp; Mrs. Beauty Icon India 2019”</vt:lpstr>
      <vt:lpstr>Our Mission</vt:lpstr>
      <vt:lpstr>PowerPoint Presentation</vt:lpstr>
      <vt:lpstr>Glance</vt:lpstr>
      <vt:lpstr>PowerPoint Presentation</vt:lpstr>
      <vt:lpstr>PowerPoint Presentation</vt:lpstr>
      <vt:lpstr>PowerPoint Presentation</vt:lpstr>
      <vt:lpstr>PowerPoint Presentation</vt:lpstr>
      <vt:lpstr>Previous Sponsors </vt:lpstr>
      <vt:lpstr>PowerPoint Presentation</vt:lpstr>
      <vt:lpstr>Miss Mrs. Beauty Icon India 2019</vt:lpstr>
      <vt:lpstr>Miss Mrs. Beauty Icon India 2019</vt:lpstr>
      <vt:lpstr>Miss Mrs. Beauty Icon India 2019</vt:lpstr>
    </vt:vector>
  </TitlesOfParts>
  <Company>Hewlett 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 Mrs. Beauty Icon India</dc:title>
  <dc:creator>Attree, Manish</dc:creator>
  <cp:lastModifiedBy>Balasubramaniyan, Shrinivas</cp:lastModifiedBy>
  <cp:revision>73</cp:revision>
  <dcterms:created xsi:type="dcterms:W3CDTF">2019-04-25T05:46:27Z</dcterms:created>
  <dcterms:modified xsi:type="dcterms:W3CDTF">2019-04-30T02:32:36Z</dcterms:modified>
</cp:coreProperties>
</file>